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5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56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28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4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1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8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5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7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8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5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2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8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9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2/14/2014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6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lumnos.nbs.com.g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8132" y="709779"/>
            <a:ext cx="9882239" cy="3329581"/>
          </a:xfrm>
        </p:spPr>
        <p:txBody>
          <a:bodyPr/>
          <a:lstStyle/>
          <a:p>
            <a:r>
              <a:rPr lang="es-GT" dirty="0" smtClean="0"/>
              <a:t>Manual de asignación a módulo</a:t>
            </a:r>
            <a:endParaRPr lang="es-G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8" cy="861420"/>
          </a:xfrm>
        </p:spPr>
        <p:txBody>
          <a:bodyPr>
            <a:noAutofit/>
          </a:bodyPr>
          <a:lstStyle/>
          <a:p>
            <a:r>
              <a:rPr lang="es-GT" sz="3600" cap="none" dirty="0" err="1" smtClean="0"/>
              <a:t>National</a:t>
            </a:r>
            <a:r>
              <a:rPr lang="es-GT" sz="3600" cap="none" dirty="0" smtClean="0"/>
              <a:t> Business </a:t>
            </a:r>
            <a:r>
              <a:rPr lang="es-GT" sz="3600" cap="none" dirty="0" err="1" smtClean="0"/>
              <a:t>School</a:t>
            </a:r>
            <a:r>
              <a:rPr lang="es-GT" sz="3600" cap="none" dirty="0" smtClean="0"/>
              <a:t> </a:t>
            </a:r>
          </a:p>
          <a:p>
            <a:r>
              <a:rPr lang="es-GT" sz="3600" cap="none" dirty="0" smtClean="0"/>
              <a:t>B-</a:t>
            </a:r>
            <a:r>
              <a:rPr lang="es-GT" sz="3600" cap="none" dirty="0" err="1" smtClean="0"/>
              <a:t>learning</a:t>
            </a:r>
            <a:endParaRPr lang="es-GT" sz="3600" cap="non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97" y="4864627"/>
            <a:ext cx="1229173" cy="1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3008" y="1035487"/>
            <a:ext cx="8946541" cy="4195481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Ingresa a la plataforma educativa NBS b-</a:t>
            </a:r>
            <a:r>
              <a:rPr lang="es-GT" dirty="0" err="1" smtClean="0"/>
              <a:t>Learning</a:t>
            </a:r>
            <a:r>
              <a:rPr lang="es-GT" dirty="0" smtClean="0"/>
              <a:t>. </a:t>
            </a:r>
            <a:r>
              <a:rPr lang="es-GT" dirty="0"/>
              <a:t>e</a:t>
            </a:r>
            <a:r>
              <a:rPr lang="es-GT" dirty="0" smtClean="0"/>
              <a:t>-Campus</a:t>
            </a:r>
          </a:p>
          <a:p>
            <a:pPr marL="857250" lvl="2" indent="-457200" algn="just"/>
            <a:r>
              <a:rPr lang="es-GT" dirty="0" smtClean="0">
                <a:hlinkClick r:id="rId2"/>
              </a:rPr>
              <a:t>www.nbs.com.gt</a:t>
            </a:r>
            <a:endParaRPr lang="es-GT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Accede al sistema con tu nombre de usuario y contraseña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Seleccione tu carrera en el menú principal (BBA - MAESTRIAS).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Ingresa la clave de matriculación. (la que recibiste en el mail de invitación al curso)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Al ingresar a la sección principal del curso, tu proceso está completo.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Recibirás un mail de Bienvenida al curso.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GT" dirty="0" smtClean="0"/>
              <a:t>No olvides actualizar tu perfil y colocarle una fotografía.</a:t>
            </a:r>
          </a:p>
          <a:p>
            <a:pPr algn="just"/>
            <a:endParaRPr lang="es-GT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97" y="4864627"/>
            <a:ext cx="1229173" cy="1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nual de asignación 20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97" y="4864627"/>
            <a:ext cx="1229173" cy="18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4071</TotalTime>
  <Words>91</Words>
  <Application>Microsoft Office PowerPoint</Application>
  <PresentationFormat>Panorámica</PresentationFormat>
  <Paragraphs>11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Ion</vt:lpstr>
      <vt:lpstr>Manual de asignación a módulo</vt:lpstr>
      <vt:lpstr>Presentación de PowerPoint</vt:lpstr>
      <vt:lpstr>Presentación de PowerPoint</vt:lpstr>
      <vt:lpstr>Presentación de PowerPoint</vt:lpstr>
    </vt:vector>
  </TitlesOfParts>
  <Company>NBS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asignación a módulo</dc:title>
  <dc:creator>Juls Allen</dc:creator>
  <cp:lastModifiedBy>Juls</cp:lastModifiedBy>
  <cp:revision>10</cp:revision>
  <dcterms:created xsi:type="dcterms:W3CDTF">2013-12-06T17:44:44Z</dcterms:created>
  <dcterms:modified xsi:type="dcterms:W3CDTF">2014-02-17T14:27:44Z</dcterms:modified>
</cp:coreProperties>
</file>